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86C-4100-4D47-9E38-81065E2379C4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E8AF-2C6F-F441-A272-7EB5DA38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86C-4100-4D47-9E38-81065E2379C4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E8AF-2C6F-F441-A272-7EB5DA38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86C-4100-4D47-9E38-81065E2379C4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E8AF-2C6F-F441-A272-7EB5DA38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86C-4100-4D47-9E38-81065E2379C4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E8AF-2C6F-F441-A272-7EB5DA38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86C-4100-4D47-9E38-81065E2379C4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E8AF-2C6F-F441-A272-7EB5DA38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86C-4100-4D47-9E38-81065E2379C4}" type="datetimeFigureOut">
              <a:rPr lang="en-US" smtClean="0"/>
              <a:t>8/29/13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E8AF-2C6F-F441-A272-7EB5DA38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86C-4100-4D47-9E38-81065E2379C4}" type="datetimeFigureOut">
              <a:rPr lang="en-US" smtClean="0"/>
              <a:t>8/29/13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E8AF-2C6F-F441-A272-7EB5DA38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86C-4100-4D47-9E38-81065E2379C4}" type="datetimeFigureOut">
              <a:rPr lang="en-US" smtClean="0"/>
              <a:t>8/29/13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E8AF-2C6F-F441-A272-7EB5DA38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86C-4100-4D47-9E38-81065E2379C4}" type="datetimeFigureOut">
              <a:rPr lang="en-US" smtClean="0"/>
              <a:t>8/29/13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E8AF-2C6F-F441-A272-7EB5DA38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86C-4100-4D47-9E38-81065E2379C4}" type="datetimeFigureOut">
              <a:rPr lang="en-US" smtClean="0"/>
              <a:t>8/29/13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E8AF-2C6F-F441-A272-7EB5DA38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986C-4100-4D47-9E38-81065E2379C4}" type="datetimeFigureOut">
              <a:rPr lang="en-US" smtClean="0"/>
              <a:t>8/29/13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E8AF-2C6F-F441-A272-7EB5DA385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3986C-4100-4D47-9E38-81065E2379C4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8AF-2C6F-F441-A272-7EB5DA38567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6193"/>
            <a:ext cx="8229600" cy="1781299"/>
          </a:xfrm>
        </p:spPr>
        <p:txBody>
          <a:bodyPr>
            <a:noAutofit/>
          </a:bodyPr>
          <a:lstStyle/>
          <a:p>
            <a:r>
              <a:rPr lang="en-US" sz="7200" dirty="0" smtClean="0"/>
              <a:t>Lets Make </a:t>
            </a:r>
            <a:br>
              <a:rPr lang="en-US" sz="7200" dirty="0" smtClean="0"/>
            </a:br>
            <a:r>
              <a:rPr lang="en-US" sz="7200" dirty="0" smtClean="0"/>
              <a:t>Our Own</a:t>
            </a:r>
            <a:r>
              <a:rPr lang="en-US" sz="7200" dirty="0" smtClean="0"/>
              <a:t>!</a:t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4000" dirty="0" smtClean="0"/>
              <a:t>An Austrian Went Climbing</a:t>
            </a:r>
            <a:br>
              <a:rPr lang="en-US" sz="4000" dirty="0" smtClean="0"/>
            </a:br>
            <a:r>
              <a:rPr lang="en-US" sz="4000" dirty="0" smtClean="0"/>
              <a:t>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Grade Version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792288" y="5560750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Austrian went climbing on a mountain top high</a:t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along came a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Tornado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interrupting his cry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59" y="21786"/>
            <a:ext cx="8018313" cy="49836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59" y="1514620"/>
            <a:ext cx="1957056" cy="1957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145" y="2601576"/>
            <a:ext cx="1364415" cy="13644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1995" y="1832781"/>
            <a:ext cx="2144532" cy="15375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8294" y="512063"/>
            <a:ext cx="1516385" cy="15163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58" y="57524"/>
            <a:ext cx="1775257" cy="177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83142"/>
          </a:xfrm>
        </p:spPr>
        <p:txBody>
          <a:bodyPr>
            <a:normAutofit/>
          </a:bodyPr>
          <a:lstStyle/>
          <a:p>
            <a:r>
              <a:rPr lang="en-US" dirty="0" smtClean="0"/>
              <a:t>Oh – Lee – Rah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Kee</a:t>
            </a:r>
            <a:r>
              <a:rPr lang="en-US" dirty="0" smtClean="0"/>
              <a:t> Ah</a:t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Koo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rgbClr val="FF6600"/>
                </a:solidFill>
              </a:rPr>
              <a:t>Hiss, Roar, Quack, Swish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x3</a:t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Kee</a:t>
            </a:r>
            <a:r>
              <a:rPr lang="en-US" dirty="0" smtClean="0"/>
              <a:t> Ah</a:t>
            </a:r>
            <a:br>
              <a:rPr lang="en-US" dirty="0" smtClean="0"/>
            </a:br>
            <a:r>
              <a:rPr lang="en-US" dirty="0" smtClean="0"/>
              <a:t>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792288" y="5560750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Austrian went climbing on a mountain top high</a:t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along came a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Owl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interrupting his cry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59" y="21786"/>
            <a:ext cx="8018313" cy="49836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59" y="1514620"/>
            <a:ext cx="1957056" cy="1957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145" y="2601576"/>
            <a:ext cx="1364415" cy="13644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1995" y="1832781"/>
            <a:ext cx="2144532" cy="15375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8294" y="512063"/>
            <a:ext cx="1516385" cy="15163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58" y="57524"/>
            <a:ext cx="1775257" cy="17752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14022" y="356836"/>
            <a:ext cx="1475945" cy="147594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0141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Oh – Lee – Rah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Kee</a:t>
            </a:r>
            <a:r>
              <a:rPr lang="en-US" dirty="0" smtClean="0"/>
              <a:t> Ah</a:t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Koo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rgbClr val="FF6600"/>
                </a:solidFill>
              </a:rPr>
              <a:t>Hiss, Roar, Quack, Swish, </a:t>
            </a:r>
            <a:r>
              <a:rPr lang="en-US" dirty="0" err="1" smtClean="0">
                <a:solidFill>
                  <a:srgbClr val="FF6600"/>
                </a:solidFill>
              </a:rPr>
              <a:t>WhooWhoo</a:t>
            </a:r>
            <a:r>
              <a:rPr lang="en-US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x3</a:t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Kee</a:t>
            </a:r>
            <a:r>
              <a:rPr lang="en-US" dirty="0" smtClean="0"/>
              <a:t> Ah</a:t>
            </a:r>
            <a:br>
              <a:rPr lang="en-US" dirty="0" smtClean="0"/>
            </a:br>
            <a:r>
              <a:rPr lang="en-US" dirty="0" smtClean="0"/>
              <a:t>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792288" y="5560750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Austrian went climbing on a mountain top high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as he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was climbing </a:t>
            </a:r>
            <a:r>
              <a:rPr lang="en-US" b="1" dirty="0" smtClean="0">
                <a:latin typeface="+mj-lt"/>
                <a:ea typeface="+mj-ea"/>
                <a:cs typeface="+mj-cs"/>
              </a:rPr>
              <a:t>this is what he would cry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59" y="21786"/>
            <a:ext cx="8018313" cy="49836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59" y="1514620"/>
            <a:ext cx="1957056" cy="1957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83142"/>
          </a:xfrm>
        </p:spPr>
        <p:txBody>
          <a:bodyPr>
            <a:normAutofit/>
          </a:bodyPr>
          <a:lstStyle/>
          <a:p>
            <a:r>
              <a:rPr lang="en-US" dirty="0" smtClean="0"/>
              <a:t>Oh – Lee – Rah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Kee</a:t>
            </a:r>
            <a:r>
              <a:rPr lang="en-US" dirty="0" smtClean="0"/>
              <a:t> Ah</a:t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Koo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x3</a:t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Kee</a:t>
            </a:r>
            <a:r>
              <a:rPr lang="en-US" dirty="0" smtClean="0"/>
              <a:t> Ah</a:t>
            </a:r>
            <a:br>
              <a:rPr lang="en-US" dirty="0" smtClean="0"/>
            </a:br>
            <a:r>
              <a:rPr lang="en-US" dirty="0" smtClean="0"/>
              <a:t>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792288" y="5560750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Austrian went climbing on a mountain top high</a:t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along came a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Snake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interrupting his cry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59" y="21786"/>
            <a:ext cx="8018313" cy="49836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59" y="1514620"/>
            <a:ext cx="1957056" cy="1957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145" y="2601576"/>
            <a:ext cx="1364415" cy="1364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83142"/>
          </a:xfrm>
        </p:spPr>
        <p:txBody>
          <a:bodyPr>
            <a:normAutofit/>
          </a:bodyPr>
          <a:lstStyle/>
          <a:p>
            <a:r>
              <a:rPr lang="en-US" dirty="0" smtClean="0"/>
              <a:t>Oh – Lee – Rah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Kee</a:t>
            </a:r>
            <a:r>
              <a:rPr lang="en-US" dirty="0" smtClean="0"/>
              <a:t> Ah</a:t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Koo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rgbClr val="FF6600"/>
                </a:solidFill>
              </a:rPr>
              <a:t>Hiss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x3</a:t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Kee</a:t>
            </a:r>
            <a:r>
              <a:rPr lang="en-US" dirty="0" smtClean="0"/>
              <a:t> Ah</a:t>
            </a:r>
            <a:br>
              <a:rPr lang="en-US" dirty="0" smtClean="0"/>
            </a:br>
            <a:r>
              <a:rPr lang="en-US" dirty="0" smtClean="0"/>
              <a:t>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792288" y="5560750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Austrian went climbing on a mountain top high</a:t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along came a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yeti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interrupting his cry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59" y="21786"/>
            <a:ext cx="8018313" cy="49836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59" y="1514620"/>
            <a:ext cx="1957056" cy="1957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145" y="2601576"/>
            <a:ext cx="1364415" cy="13644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1995" y="1832781"/>
            <a:ext cx="2144532" cy="15375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83142"/>
          </a:xfrm>
        </p:spPr>
        <p:txBody>
          <a:bodyPr>
            <a:normAutofit/>
          </a:bodyPr>
          <a:lstStyle/>
          <a:p>
            <a:r>
              <a:rPr lang="en-US" dirty="0" smtClean="0"/>
              <a:t>Oh – Lee – Rah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Kee</a:t>
            </a:r>
            <a:r>
              <a:rPr lang="en-US" dirty="0" smtClean="0"/>
              <a:t> Ah</a:t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Koo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rgbClr val="FF6600"/>
                </a:solidFill>
              </a:rPr>
              <a:t>Hiss, Roar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x3</a:t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Kee</a:t>
            </a:r>
            <a:r>
              <a:rPr lang="en-US" dirty="0" smtClean="0"/>
              <a:t> Ah</a:t>
            </a:r>
            <a:br>
              <a:rPr lang="en-US" dirty="0" smtClean="0"/>
            </a:br>
            <a:r>
              <a:rPr lang="en-US" dirty="0" smtClean="0"/>
              <a:t>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792288" y="5560750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Austrian went climbing on a mountain top high</a:t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along came a </a:t>
            </a:r>
            <a:r>
              <a:rPr lang="en-US" b="1" dirty="0" smtClean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Duck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interrupting his cry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59" y="21786"/>
            <a:ext cx="8018313" cy="49836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59" y="1514620"/>
            <a:ext cx="1957056" cy="1957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145" y="2601576"/>
            <a:ext cx="1364415" cy="13644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1995" y="1832781"/>
            <a:ext cx="2144532" cy="15375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8294" y="512063"/>
            <a:ext cx="1516385" cy="1516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83142"/>
          </a:xfrm>
        </p:spPr>
        <p:txBody>
          <a:bodyPr>
            <a:normAutofit/>
          </a:bodyPr>
          <a:lstStyle/>
          <a:p>
            <a:r>
              <a:rPr lang="en-US" dirty="0" smtClean="0"/>
              <a:t>Oh – Lee – Rah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Kee</a:t>
            </a:r>
            <a:r>
              <a:rPr lang="en-US" dirty="0" smtClean="0"/>
              <a:t> Ah</a:t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Koo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rgbClr val="FF6600"/>
                </a:solidFill>
              </a:rPr>
              <a:t>Hiss, Roar, Quack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x3</a:t>
            </a:r>
            <a:br>
              <a:rPr lang="en-US" dirty="0" smtClean="0"/>
            </a:br>
            <a:r>
              <a:rPr lang="en-US" dirty="0" smtClean="0"/>
              <a:t>Oh Lee Rah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Kee</a:t>
            </a:r>
            <a:r>
              <a:rPr lang="en-US" dirty="0" smtClean="0"/>
              <a:t> Ah</a:t>
            </a:r>
            <a:br>
              <a:rPr lang="en-US" dirty="0" smtClean="0"/>
            </a:br>
            <a:r>
              <a:rPr lang="en-US" dirty="0" smtClean="0"/>
              <a:t>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351</Words>
  <Application>Microsoft Macintosh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Lets Make  Our Own!  An Austrian Went Climbing 2nd Grade Version</vt:lpstr>
      <vt:lpstr>Slide 2</vt:lpstr>
      <vt:lpstr>Oh – Lee – Rah  Oh Lee Rah Kah Kee Ah Oh Lee Rah Kah Koo  (?) x3 Oh Lee Rah Kah Kee Ah Oh</vt:lpstr>
      <vt:lpstr>Slide 4</vt:lpstr>
      <vt:lpstr>Oh – Lee – Rah  Oh Lee Rah Kah Kee Ah Oh Lee Rah Kah Koo  (Hiss) x3 Oh Lee Rah Kah Kee Ah Oh</vt:lpstr>
      <vt:lpstr>Slide 6</vt:lpstr>
      <vt:lpstr>Oh – Lee – Rah  Oh Lee Rah Kah Kee Ah Oh Lee Rah Kah Koo  (Hiss, Roar) x3 Oh Lee Rah Kah Kee Ah Oh</vt:lpstr>
      <vt:lpstr>Slide 8</vt:lpstr>
      <vt:lpstr>Oh – Lee – Rah  Oh Lee Rah Kah Kee Ah Oh Lee Rah Kah Koo  (Hiss, Roar, Quack) x3 Oh Lee Rah Kah Kee Ah Oh</vt:lpstr>
      <vt:lpstr>Slide 10</vt:lpstr>
      <vt:lpstr>Oh – Lee – Rah  Oh Lee Rah Kah Kee Ah Oh Lee Rah Kah Koo  (Hiss, Roar, Quack, Swish) x3 Oh Lee Rah Kah Kee Ah Oh</vt:lpstr>
      <vt:lpstr>Slide 12</vt:lpstr>
      <vt:lpstr>Oh – Lee – Rah  Oh Lee Rah Kah Kee Ah Oh Lee Rah Kah Koo  (Hiss, Roar, Quack, Swish, WhooWhoo) x3 Oh Lee Rah Kah Kee Ah Oh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Lets Make  Our Own!  An Austrian Went Climbing 2nd Grade Version</dc:title>
  <dc:creator>Howard County Administrator</dc:creator>
  <cp:lastModifiedBy>Howard County Administrator</cp:lastModifiedBy>
  <cp:revision>1</cp:revision>
  <dcterms:created xsi:type="dcterms:W3CDTF">2013-08-29T13:01:25Z</dcterms:created>
  <dcterms:modified xsi:type="dcterms:W3CDTF">2013-08-29T13:04:57Z</dcterms:modified>
</cp:coreProperties>
</file>