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8" r:id="rId2"/>
    <p:sldId id="271" r:id="rId3"/>
    <p:sldId id="273" r:id="rId4"/>
    <p:sldId id="257" r:id="rId5"/>
    <p:sldId id="264" r:id="rId6"/>
    <p:sldId id="259" r:id="rId7"/>
    <p:sldId id="265" r:id="rId8"/>
    <p:sldId id="260" r:id="rId9"/>
    <p:sldId id="266" r:id="rId10"/>
    <p:sldId id="261" r:id="rId11"/>
    <p:sldId id="267" r:id="rId12"/>
    <p:sldId id="262" r:id="rId13"/>
    <p:sldId id="268"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8A030F-4259-C84C-AA1D-6E5CD3BABADD}"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A030F-4259-C84C-AA1D-6E5CD3BABADD}"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A030F-4259-C84C-AA1D-6E5CD3BABADD}"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A030F-4259-C84C-AA1D-6E5CD3BABADD}"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A030F-4259-C84C-AA1D-6E5CD3BABADD}" type="datetimeFigureOut">
              <a:rPr lang="en-US" smtClean="0"/>
              <a:t>8/26/13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8A030F-4259-C84C-AA1D-6E5CD3BABADD}" type="datetimeFigureOut">
              <a:rPr lang="en-US" smtClean="0"/>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8A030F-4259-C84C-AA1D-6E5CD3BABADD}" type="datetimeFigureOut">
              <a:rPr lang="en-US" smtClean="0"/>
              <a:t>8/26/13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8A030F-4259-C84C-AA1D-6E5CD3BABADD}" type="datetimeFigureOut">
              <a:rPr lang="en-US" smtClean="0"/>
              <a:t>8/26/13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A030F-4259-C84C-AA1D-6E5CD3BABADD}" type="datetimeFigureOut">
              <a:rPr lang="en-US" smtClean="0"/>
              <a:t>8/26/13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A030F-4259-C84C-AA1D-6E5CD3BABADD}" type="datetimeFigureOut">
              <a:rPr lang="en-US" smtClean="0"/>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A030F-4259-C84C-AA1D-6E5CD3BABADD}" type="datetimeFigureOut">
              <a:rPr lang="en-US" smtClean="0"/>
              <a:t>8/26/13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77909-788C-644C-8267-607D0E55B1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A030F-4259-C84C-AA1D-6E5CD3BABADD}" type="datetimeFigureOut">
              <a:rPr lang="en-US" smtClean="0"/>
              <a:t>8/26/13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77909-788C-644C-8267-607D0E55B1A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An Austrian Went Climbing</a:t>
            </a:r>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585469" y="1671801"/>
            <a:ext cx="5955883" cy="51861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792288" y="5560750"/>
            <a:ext cx="5486400" cy="566738"/>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j-lt"/>
                <a:ea typeface="+mj-ea"/>
                <a:cs typeface="+mj-cs"/>
              </a:rPr>
              <a:t>An Austrian went climbing on a mountain top high</a:t>
            </a:r>
            <a:br>
              <a:rPr kumimoji="0" lang="en-US" b="1" i="0" u="none" strike="noStrike" kern="1200" cap="none" spc="0" normalizeH="0" baseline="0" noProof="0" dirty="0" smtClean="0">
                <a:ln>
                  <a:noFill/>
                </a:ln>
                <a:solidFill>
                  <a:schemeClr val="tx1"/>
                </a:solidFill>
                <a:effectLst/>
                <a:uLnTx/>
                <a:uFillTx/>
                <a:latin typeface="+mj-lt"/>
                <a:ea typeface="+mj-ea"/>
                <a:cs typeface="+mj-cs"/>
              </a:rPr>
            </a:br>
            <a:r>
              <a:rPr kumimoji="0" lang="en-US" b="1" i="0" u="none" strike="noStrike" kern="1200" cap="none" spc="0" normalizeH="0" baseline="0" noProof="0" dirty="0" smtClean="0">
                <a:ln>
                  <a:noFill/>
                </a:ln>
                <a:solidFill>
                  <a:schemeClr val="tx1"/>
                </a:solidFill>
                <a:effectLst/>
                <a:uLnTx/>
                <a:uFillTx/>
                <a:latin typeface="+mj-lt"/>
                <a:ea typeface="+mj-ea"/>
                <a:cs typeface="+mj-cs"/>
              </a:rPr>
              <a:t>When along came a </a:t>
            </a:r>
            <a:r>
              <a:rPr lang="en-US" b="1" dirty="0" smtClean="0">
                <a:solidFill>
                  <a:srgbClr val="FF6600"/>
                </a:solidFill>
                <a:latin typeface="+mj-lt"/>
                <a:ea typeface="+mj-ea"/>
                <a:cs typeface="+mj-cs"/>
              </a:rPr>
              <a:t>Milking Cow </a:t>
            </a:r>
            <a:r>
              <a:rPr kumimoji="0" lang="en-US" b="1" i="0" u="none" strike="noStrike" kern="1200" cap="none" spc="0" normalizeH="0" baseline="0" noProof="0" dirty="0" smtClean="0">
                <a:ln>
                  <a:noFill/>
                </a:ln>
                <a:solidFill>
                  <a:schemeClr val="tx1"/>
                </a:solidFill>
                <a:effectLst/>
                <a:uLnTx/>
                <a:uFillTx/>
                <a:latin typeface="+mj-lt"/>
                <a:ea typeface="+mj-ea"/>
                <a:cs typeface="+mj-cs"/>
              </a:rPr>
              <a:t>interrupting his cry</a:t>
            </a:r>
          </a:p>
        </p:txBody>
      </p:sp>
      <p:pic>
        <p:nvPicPr>
          <p:cNvPr id="3" name="Picture 2"/>
          <p:cNvPicPr>
            <a:picLocks noChangeAspect="1"/>
          </p:cNvPicPr>
          <p:nvPr/>
        </p:nvPicPr>
        <p:blipFill>
          <a:blip r:embed="rId2"/>
          <a:stretch>
            <a:fillRect/>
          </a:stretch>
        </p:blipFill>
        <p:spPr>
          <a:xfrm>
            <a:off x="427859" y="21786"/>
            <a:ext cx="8018313" cy="4983690"/>
          </a:xfrm>
          <a:prstGeom prst="rect">
            <a:avLst/>
          </a:prstGeom>
        </p:spPr>
      </p:pic>
      <p:pic>
        <p:nvPicPr>
          <p:cNvPr id="4" name="Picture 3"/>
          <p:cNvPicPr>
            <a:picLocks noChangeAspect="1"/>
          </p:cNvPicPr>
          <p:nvPr/>
        </p:nvPicPr>
        <p:blipFill>
          <a:blip r:embed="rId3"/>
          <a:stretch>
            <a:fillRect/>
          </a:stretch>
        </p:blipFill>
        <p:spPr>
          <a:xfrm>
            <a:off x="427859" y="1514620"/>
            <a:ext cx="1957056" cy="1957056"/>
          </a:xfrm>
          <a:prstGeom prst="rect">
            <a:avLst/>
          </a:prstGeom>
        </p:spPr>
      </p:pic>
      <p:pic>
        <p:nvPicPr>
          <p:cNvPr id="5" name="Picture 4"/>
          <p:cNvPicPr>
            <a:picLocks noChangeAspect="1"/>
          </p:cNvPicPr>
          <p:nvPr/>
        </p:nvPicPr>
        <p:blipFill>
          <a:blip r:embed="rId4"/>
          <a:stretch>
            <a:fillRect/>
          </a:stretch>
        </p:blipFill>
        <p:spPr>
          <a:xfrm>
            <a:off x="2384915" y="369254"/>
            <a:ext cx="1248612" cy="1248612"/>
          </a:xfrm>
          <a:prstGeom prst="rect">
            <a:avLst/>
          </a:prstGeom>
        </p:spPr>
      </p:pic>
      <p:pic>
        <p:nvPicPr>
          <p:cNvPr id="6" name="Picture 5"/>
          <p:cNvPicPr>
            <a:picLocks noChangeAspect="1"/>
          </p:cNvPicPr>
          <p:nvPr/>
        </p:nvPicPr>
        <p:blipFill>
          <a:blip r:embed="rId5"/>
          <a:stretch>
            <a:fillRect/>
          </a:stretch>
        </p:blipFill>
        <p:spPr>
          <a:xfrm>
            <a:off x="6522720" y="3144234"/>
            <a:ext cx="1511935" cy="1511935"/>
          </a:xfrm>
          <a:prstGeom prst="rect">
            <a:avLst/>
          </a:prstGeom>
        </p:spPr>
      </p:pic>
      <p:pic>
        <p:nvPicPr>
          <p:cNvPr id="7" name="Picture 6"/>
          <p:cNvPicPr>
            <a:picLocks noChangeAspect="1"/>
          </p:cNvPicPr>
          <p:nvPr/>
        </p:nvPicPr>
        <p:blipFill>
          <a:blip r:embed="rId6"/>
          <a:stretch>
            <a:fillRect/>
          </a:stretch>
        </p:blipFill>
        <p:spPr>
          <a:xfrm>
            <a:off x="1900254" y="3334823"/>
            <a:ext cx="1321346" cy="1321346"/>
          </a:xfrm>
          <a:prstGeom prst="rect">
            <a:avLst/>
          </a:prstGeom>
        </p:spPr>
      </p:pic>
      <p:pic>
        <p:nvPicPr>
          <p:cNvPr id="8" name="Picture 7"/>
          <p:cNvPicPr>
            <a:picLocks noChangeAspect="1"/>
          </p:cNvPicPr>
          <p:nvPr/>
        </p:nvPicPr>
        <p:blipFill>
          <a:blip r:embed="rId7"/>
          <a:stretch>
            <a:fillRect/>
          </a:stretch>
        </p:blipFill>
        <p:spPr>
          <a:xfrm>
            <a:off x="4243838" y="2274956"/>
            <a:ext cx="1447115" cy="1447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9016"/>
          </a:xfrm>
        </p:spPr>
        <p:txBody>
          <a:bodyPr>
            <a:normAutofit/>
          </a:bodyPr>
          <a:lstStyle/>
          <a:p>
            <a:r>
              <a:rPr lang="en-US" dirty="0" smtClean="0"/>
              <a:t>Oh – Lee – Rah</a:t>
            </a:r>
            <a:br>
              <a:rPr lang="en-US" dirty="0" smtClean="0"/>
            </a:br>
            <a:r>
              <a:rPr lang="en-US" dirty="0" smtClean="0"/>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 </a:t>
            </a:r>
            <a:br>
              <a:rPr lang="en-US" dirty="0" smtClean="0"/>
            </a:br>
            <a:r>
              <a:rPr lang="en-US" dirty="0" smtClean="0"/>
              <a:t>(</a:t>
            </a:r>
            <a:r>
              <a:rPr lang="en-US" dirty="0" smtClean="0">
                <a:solidFill>
                  <a:srgbClr val="FF6600"/>
                </a:solidFill>
              </a:rPr>
              <a:t>Swoosh, </a:t>
            </a:r>
            <a:r>
              <a:rPr lang="en-US" dirty="0" err="1" smtClean="0">
                <a:solidFill>
                  <a:srgbClr val="FF6600"/>
                </a:solidFill>
              </a:rPr>
              <a:t>Grrrr</a:t>
            </a:r>
            <a:r>
              <a:rPr lang="en-US" dirty="0" smtClean="0">
                <a:solidFill>
                  <a:srgbClr val="FF6600"/>
                </a:solidFill>
              </a:rPr>
              <a:t>, Woof, </a:t>
            </a:r>
            <a:r>
              <a:rPr lang="en-US" dirty="0" err="1" smtClean="0">
                <a:solidFill>
                  <a:srgbClr val="FF6600"/>
                </a:solidFill>
              </a:rPr>
              <a:t>Mooooo</a:t>
            </a:r>
            <a:r>
              <a:rPr lang="en-US" dirty="0" smtClean="0"/>
              <a:t>)</a:t>
            </a:r>
            <a:br>
              <a:rPr lang="en-US" dirty="0" smtClean="0"/>
            </a:br>
            <a:r>
              <a:rPr lang="en-US" dirty="0" smtClean="0"/>
              <a:t>x3</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792288" y="5560750"/>
            <a:ext cx="5486400" cy="566738"/>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j-lt"/>
                <a:ea typeface="+mj-ea"/>
                <a:cs typeface="+mj-cs"/>
              </a:rPr>
              <a:t>An Austrian went climbing on a mountain top high</a:t>
            </a:r>
            <a:br>
              <a:rPr kumimoji="0" lang="en-US" b="1" i="0" u="none" strike="noStrike" kern="1200" cap="none" spc="0" normalizeH="0" baseline="0" noProof="0" dirty="0" smtClean="0">
                <a:ln>
                  <a:noFill/>
                </a:ln>
                <a:solidFill>
                  <a:schemeClr val="tx1"/>
                </a:solidFill>
                <a:effectLst/>
                <a:uLnTx/>
                <a:uFillTx/>
                <a:latin typeface="+mj-lt"/>
                <a:ea typeface="+mj-ea"/>
                <a:cs typeface="+mj-cs"/>
              </a:rPr>
            </a:br>
            <a:r>
              <a:rPr kumimoji="0" lang="en-US" b="1" i="0" u="none" strike="noStrike" kern="1200" cap="none" spc="0" normalizeH="0" baseline="0" noProof="0" dirty="0" smtClean="0">
                <a:ln>
                  <a:noFill/>
                </a:ln>
                <a:solidFill>
                  <a:schemeClr val="tx1"/>
                </a:solidFill>
                <a:effectLst/>
                <a:uLnTx/>
                <a:uFillTx/>
                <a:latin typeface="+mj-lt"/>
                <a:ea typeface="+mj-ea"/>
                <a:cs typeface="+mj-cs"/>
              </a:rPr>
              <a:t>When along came a </a:t>
            </a:r>
            <a:r>
              <a:rPr kumimoji="0" lang="en-US" b="1" i="0" u="none" strike="noStrike" kern="1200" cap="none" spc="0" normalizeH="0" baseline="0" noProof="0" dirty="0" smtClean="0">
                <a:ln>
                  <a:noFill/>
                </a:ln>
                <a:solidFill>
                  <a:srgbClr val="FF6600"/>
                </a:solidFill>
                <a:effectLst/>
                <a:uLnTx/>
                <a:uFillTx/>
                <a:latin typeface="+mj-lt"/>
                <a:ea typeface="+mj-ea"/>
                <a:cs typeface="+mj-cs"/>
              </a:rPr>
              <a:t>Lady</a:t>
            </a:r>
            <a:r>
              <a:rPr kumimoji="0" lang="en-US" b="1" i="0" u="none" strike="noStrike" kern="1200" cap="none" spc="0" normalizeH="0" noProof="0" dirty="0" smtClean="0">
                <a:ln>
                  <a:noFill/>
                </a:ln>
                <a:solidFill>
                  <a:srgbClr val="FF6600"/>
                </a:solidFill>
                <a:effectLst/>
                <a:uLnTx/>
                <a:uFillTx/>
                <a:latin typeface="+mj-lt"/>
                <a:ea typeface="+mj-ea"/>
                <a:cs typeface="+mj-cs"/>
              </a:rPr>
              <a:t> Fair </a:t>
            </a:r>
            <a:r>
              <a:rPr kumimoji="0" lang="en-US" b="1" i="0" u="none" strike="noStrike" kern="1200" cap="none" spc="0" normalizeH="0" baseline="0" noProof="0" dirty="0" smtClean="0">
                <a:ln>
                  <a:noFill/>
                </a:ln>
                <a:solidFill>
                  <a:schemeClr val="tx1"/>
                </a:solidFill>
                <a:effectLst/>
                <a:uLnTx/>
                <a:uFillTx/>
                <a:latin typeface="+mj-lt"/>
                <a:ea typeface="+mj-ea"/>
                <a:cs typeface="+mj-cs"/>
              </a:rPr>
              <a:t>interrupting his cry</a:t>
            </a:r>
          </a:p>
        </p:txBody>
      </p:sp>
      <p:pic>
        <p:nvPicPr>
          <p:cNvPr id="3" name="Picture 2"/>
          <p:cNvPicPr>
            <a:picLocks noChangeAspect="1"/>
          </p:cNvPicPr>
          <p:nvPr/>
        </p:nvPicPr>
        <p:blipFill>
          <a:blip r:embed="rId2"/>
          <a:stretch>
            <a:fillRect/>
          </a:stretch>
        </p:blipFill>
        <p:spPr>
          <a:xfrm>
            <a:off x="427859" y="21786"/>
            <a:ext cx="8018313" cy="4983690"/>
          </a:xfrm>
          <a:prstGeom prst="rect">
            <a:avLst/>
          </a:prstGeom>
        </p:spPr>
      </p:pic>
      <p:pic>
        <p:nvPicPr>
          <p:cNvPr id="4" name="Picture 3"/>
          <p:cNvPicPr>
            <a:picLocks noChangeAspect="1"/>
          </p:cNvPicPr>
          <p:nvPr/>
        </p:nvPicPr>
        <p:blipFill>
          <a:blip r:embed="rId3"/>
          <a:stretch>
            <a:fillRect/>
          </a:stretch>
        </p:blipFill>
        <p:spPr>
          <a:xfrm>
            <a:off x="427859" y="1514620"/>
            <a:ext cx="1957056" cy="1957056"/>
          </a:xfrm>
          <a:prstGeom prst="rect">
            <a:avLst/>
          </a:prstGeom>
        </p:spPr>
      </p:pic>
      <p:pic>
        <p:nvPicPr>
          <p:cNvPr id="5" name="Picture 4"/>
          <p:cNvPicPr>
            <a:picLocks noChangeAspect="1"/>
          </p:cNvPicPr>
          <p:nvPr/>
        </p:nvPicPr>
        <p:blipFill>
          <a:blip r:embed="rId4"/>
          <a:stretch>
            <a:fillRect/>
          </a:stretch>
        </p:blipFill>
        <p:spPr>
          <a:xfrm>
            <a:off x="2384915" y="369254"/>
            <a:ext cx="1248612" cy="1248612"/>
          </a:xfrm>
          <a:prstGeom prst="rect">
            <a:avLst/>
          </a:prstGeom>
        </p:spPr>
      </p:pic>
      <p:pic>
        <p:nvPicPr>
          <p:cNvPr id="6" name="Picture 5"/>
          <p:cNvPicPr>
            <a:picLocks noChangeAspect="1"/>
          </p:cNvPicPr>
          <p:nvPr/>
        </p:nvPicPr>
        <p:blipFill>
          <a:blip r:embed="rId5"/>
          <a:stretch>
            <a:fillRect/>
          </a:stretch>
        </p:blipFill>
        <p:spPr>
          <a:xfrm>
            <a:off x="6522720" y="3144234"/>
            <a:ext cx="1511935" cy="1511935"/>
          </a:xfrm>
          <a:prstGeom prst="rect">
            <a:avLst/>
          </a:prstGeom>
        </p:spPr>
      </p:pic>
      <p:pic>
        <p:nvPicPr>
          <p:cNvPr id="7" name="Picture 6"/>
          <p:cNvPicPr>
            <a:picLocks noChangeAspect="1"/>
          </p:cNvPicPr>
          <p:nvPr/>
        </p:nvPicPr>
        <p:blipFill>
          <a:blip r:embed="rId6"/>
          <a:stretch>
            <a:fillRect/>
          </a:stretch>
        </p:blipFill>
        <p:spPr>
          <a:xfrm>
            <a:off x="1900254" y="3334823"/>
            <a:ext cx="1321346" cy="1321346"/>
          </a:xfrm>
          <a:prstGeom prst="rect">
            <a:avLst/>
          </a:prstGeom>
        </p:spPr>
      </p:pic>
      <p:pic>
        <p:nvPicPr>
          <p:cNvPr id="8" name="Picture 7"/>
          <p:cNvPicPr>
            <a:picLocks noChangeAspect="1"/>
          </p:cNvPicPr>
          <p:nvPr/>
        </p:nvPicPr>
        <p:blipFill>
          <a:blip r:embed="rId7"/>
          <a:stretch>
            <a:fillRect/>
          </a:stretch>
        </p:blipFill>
        <p:spPr>
          <a:xfrm>
            <a:off x="4243838" y="2274956"/>
            <a:ext cx="1447115" cy="1447115"/>
          </a:xfrm>
          <a:prstGeom prst="rect">
            <a:avLst/>
          </a:prstGeom>
        </p:spPr>
      </p:pic>
      <p:pic>
        <p:nvPicPr>
          <p:cNvPr id="9" name="Picture 8"/>
          <p:cNvPicPr>
            <a:picLocks noChangeAspect="1"/>
          </p:cNvPicPr>
          <p:nvPr/>
        </p:nvPicPr>
        <p:blipFill>
          <a:blip r:embed="rId8"/>
          <a:stretch>
            <a:fillRect/>
          </a:stretch>
        </p:blipFill>
        <p:spPr>
          <a:xfrm>
            <a:off x="6102453" y="369254"/>
            <a:ext cx="1648466" cy="1648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15485"/>
          </a:xfrm>
        </p:spPr>
        <p:txBody>
          <a:bodyPr>
            <a:normAutofit/>
          </a:bodyPr>
          <a:lstStyle/>
          <a:p>
            <a:r>
              <a:rPr lang="en-US" dirty="0" smtClean="0"/>
              <a:t>Oh – Lee – Rah</a:t>
            </a:r>
            <a:br>
              <a:rPr lang="en-US" dirty="0" smtClean="0"/>
            </a:br>
            <a:r>
              <a:rPr lang="en-US" dirty="0" smtClean="0"/>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 </a:t>
            </a:r>
            <a:br>
              <a:rPr lang="en-US" dirty="0" smtClean="0"/>
            </a:br>
            <a:r>
              <a:rPr lang="en-US" dirty="0" smtClean="0"/>
              <a:t>(</a:t>
            </a:r>
            <a:r>
              <a:rPr lang="en-US" dirty="0" smtClean="0">
                <a:solidFill>
                  <a:srgbClr val="FF6600"/>
                </a:solidFill>
              </a:rPr>
              <a:t>Swoosh, </a:t>
            </a:r>
            <a:r>
              <a:rPr lang="en-US" dirty="0" err="1" smtClean="0">
                <a:solidFill>
                  <a:srgbClr val="FF6600"/>
                </a:solidFill>
              </a:rPr>
              <a:t>Grrrr</a:t>
            </a:r>
            <a:r>
              <a:rPr lang="en-US" dirty="0" smtClean="0">
                <a:solidFill>
                  <a:srgbClr val="FF6600"/>
                </a:solidFill>
              </a:rPr>
              <a:t>, Woof, </a:t>
            </a:r>
            <a:r>
              <a:rPr lang="en-US" dirty="0" err="1" smtClean="0">
                <a:solidFill>
                  <a:srgbClr val="FF6600"/>
                </a:solidFill>
              </a:rPr>
              <a:t>Mooooo</a:t>
            </a:r>
            <a:r>
              <a:rPr lang="en-US" dirty="0" smtClean="0">
                <a:solidFill>
                  <a:srgbClr val="FF6600"/>
                </a:solidFill>
              </a:rPr>
              <a:t>, </a:t>
            </a:r>
            <a:r>
              <a:rPr lang="en-US" dirty="0" err="1" smtClean="0">
                <a:solidFill>
                  <a:srgbClr val="FF6600"/>
                </a:solidFill>
              </a:rPr>
              <a:t>Youuuu</a:t>
            </a:r>
            <a:r>
              <a:rPr lang="en-US" dirty="0" smtClean="0">
                <a:solidFill>
                  <a:srgbClr val="FF6600"/>
                </a:solidFill>
              </a:rPr>
              <a:t> </a:t>
            </a:r>
            <a:r>
              <a:rPr lang="en-US" dirty="0" err="1" smtClean="0">
                <a:solidFill>
                  <a:srgbClr val="FF6600"/>
                </a:solidFill>
              </a:rPr>
              <a:t>Whooo</a:t>
            </a:r>
            <a:r>
              <a:rPr lang="en-US" dirty="0" smtClean="0"/>
              <a:t>)</a:t>
            </a:r>
            <a:br>
              <a:rPr lang="en-US" dirty="0" smtClean="0"/>
            </a:br>
            <a:r>
              <a:rPr lang="en-US" dirty="0" smtClean="0"/>
              <a:t>x3</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792288" y="5560750"/>
            <a:ext cx="5486400" cy="566738"/>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j-lt"/>
                <a:ea typeface="+mj-ea"/>
                <a:cs typeface="+mj-cs"/>
              </a:rPr>
              <a:t>An Austrian went climbing on a mountain top high</a:t>
            </a:r>
            <a:br>
              <a:rPr kumimoji="0" lang="en-US" b="1" i="0" u="none" strike="noStrike" kern="1200" cap="none" spc="0" normalizeH="0" baseline="0" noProof="0" dirty="0" smtClean="0">
                <a:ln>
                  <a:noFill/>
                </a:ln>
                <a:solidFill>
                  <a:schemeClr val="tx1"/>
                </a:solidFill>
                <a:effectLst/>
                <a:uLnTx/>
                <a:uFillTx/>
                <a:latin typeface="+mj-lt"/>
                <a:ea typeface="+mj-ea"/>
                <a:cs typeface="+mj-cs"/>
              </a:rPr>
            </a:br>
            <a:r>
              <a:rPr kumimoji="0" lang="en-US" b="1" i="0" u="none" strike="noStrike" kern="1200" cap="none" spc="0" normalizeH="0" baseline="0" noProof="0" dirty="0" smtClean="0">
                <a:ln>
                  <a:noFill/>
                </a:ln>
                <a:solidFill>
                  <a:schemeClr val="tx1"/>
                </a:solidFill>
                <a:effectLst/>
                <a:uLnTx/>
                <a:uFillTx/>
                <a:latin typeface="+mj-lt"/>
                <a:ea typeface="+mj-ea"/>
                <a:cs typeface="+mj-cs"/>
              </a:rPr>
              <a:t>When along came an</a:t>
            </a:r>
            <a:r>
              <a:rPr kumimoji="0" lang="en-US" b="1" i="0" u="none" strike="noStrike" kern="1200" cap="none" spc="0" normalizeH="0" noProof="0" dirty="0" smtClean="0">
                <a:ln>
                  <a:noFill/>
                </a:ln>
                <a:solidFill>
                  <a:schemeClr val="tx1"/>
                </a:solidFill>
                <a:effectLst/>
                <a:uLnTx/>
                <a:uFillTx/>
                <a:latin typeface="+mj-lt"/>
                <a:ea typeface="+mj-ea"/>
                <a:cs typeface="+mj-cs"/>
              </a:rPr>
              <a:t> AVALANCHE    AHHHHHHHHHHHH</a:t>
            </a:r>
            <a:endParaRPr kumimoji="0" lang="en-US"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427859" y="21786"/>
            <a:ext cx="8018313" cy="4983690"/>
          </a:xfrm>
          <a:prstGeom prst="rect">
            <a:avLst/>
          </a:prstGeom>
        </p:spPr>
      </p:pic>
      <p:pic>
        <p:nvPicPr>
          <p:cNvPr id="4" name="Picture 3"/>
          <p:cNvPicPr>
            <a:picLocks noChangeAspect="1"/>
          </p:cNvPicPr>
          <p:nvPr/>
        </p:nvPicPr>
        <p:blipFill>
          <a:blip r:embed="rId3"/>
          <a:stretch>
            <a:fillRect/>
          </a:stretch>
        </p:blipFill>
        <p:spPr>
          <a:xfrm>
            <a:off x="427859" y="1514620"/>
            <a:ext cx="1957056" cy="1957056"/>
          </a:xfrm>
          <a:prstGeom prst="rect">
            <a:avLst/>
          </a:prstGeom>
        </p:spPr>
      </p:pic>
      <p:pic>
        <p:nvPicPr>
          <p:cNvPr id="5" name="Picture 4"/>
          <p:cNvPicPr>
            <a:picLocks noChangeAspect="1"/>
          </p:cNvPicPr>
          <p:nvPr/>
        </p:nvPicPr>
        <p:blipFill>
          <a:blip r:embed="rId4"/>
          <a:stretch>
            <a:fillRect/>
          </a:stretch>
        </p:blipFill>
        <p:spPr>
          <a:xfrm>
            <a:off x="2384915" y="369254"/>
            <a:ext cx="1248612" cy="1248612"/>
          </a:xfrm>
          <a:prstGeom prst="rect">
            <a:avLst/>
          </a:prstGeom>
        </p:spPr>
      </p:pic>
      <p:pic>
        <p:nvPicPr>
          <p:cNvPr id="6" name="Picture 5"/>
          <p:cNvPicPr>
            <a:picLocks noChangeAspect="1"/>
          </p:cNvPicPr>
          <p:nvPr/>
        </p:nvPicPr>
        <p:blipFill>
          <a:blip r:embed="rId5"/>
          <a:stretch>
            <a:fillRect/>
          </a:stretch>
        </p:blipFill>
        <p:spPr>
          <a:xfrm>
            <a:off x="6522720" y="3144234"/>
            <a:ext cx="1511935" cy="1511935"/>
          </a:xfrm>
          <a:prstGeom prst="rect">
            <a:avLst/>
          </a:prstGeom>
        </p:spPr>
      </p:pic>
      <p:pic>
        <p:nvPicPr>
          <p:cNvPr id="7" name="Picture 6"/>
          <p:cNvPicPr>
            <a:picLocks noChangeAspect="1"/>
          </p:cNvPicPr>
          <p:nvPr/>
        </p:nvPicPr>
        <p:blipFill>
          <a:blip r:embed="rId6"/>
          <a:stretch>
            <a:fillRect/>
          </a:stretch>
        </p:blipFill>
        <p:spPr>
          <a:xfrm>
            <a:off x="1900254" y="3334823"/>
            <a:ext cx="1321346" cy="1321346"/>
          </a:xfrm>
          <a:prstGeom prst="rect">
            <a:avLst/>
          </a:prstGeom>
        </p:spPr>
      </p:pic>
      <p:pic>
        <p:nvPicPr>
          <p:cNvPr id="8" name="Picture 7"/>
          <p:cNvPicPr>
            <a:picLocks noChangeAspect="1"/>
          </p:cNvPicPr>
          <p:nvPr/>
        </p:nvPicPr>
        <p:blipFill>
          <a:blip r:embed="rId7"/>
          <a:stretch>
            <a:fillRect/>
          </a:stretch>
        </p:blipFill>
        <p:spPr>
          <a:xfrm>
            <a:off x="4243838" y="2274956"/>
            <a:ext cx="1447115" cy="1447115"/>
          </a:xfrm>
          <a:prstGeom prst="rect">
            <a:avLst/>
          </a:prstGeom>
        </p:spPr>
      </p:pic>
      <p:pic>
        <p:nvPicPr>
          <p:cNvPr id="9" name="Picture 8"/>
          <p:cNvPicPr>
            <a:picLocks noChangeAspect="1"/>
          </p:cNvPicPr>
          <p:nvPr/>
        </p:nvPicPr>
        <p:blipFill>
          <a:blip r:embed="rId8"/>
          <a:stretch>
            <a:fillRect/>
          </a:stretch>
        </p:blipFill>
        <p:spPr>
          <a:xfrm>
            <a:off x="6102453" y="369254"/>
            <a:ext cx="1648466" cy="1648466"/>
          </a:xfrm>
          <a:prstGeom prst="rect">
            <a:avLst/>
          </a:prstGeom>
        </p:spPr>
      </p:pic>
      <p:pic>
        <p:nvPicPr>
          <p:cNvPr id="20482" name="Picture 2"/>
          <p:cNvPicPr>
            <a:picLocks noChangeAspect="1" noChangeArrowheads="1"/>
          </p:cNvPicPr>
          <p:nvPr/>
        </p:nvPicPr>
        <p:blipFill>
          <a:blip r:embed="rId9"/>
          <a:srcRect/>
          <a:stretch>
            <a:fillRect/>
          </a:stretch>
        </p:blipFill>
        <p:spPr bwMode="auto">
          <a:xfrm>
            <a:off x="624705" y="-155004"/>
            <a:ext cx="7621005" cy="57157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80">
                                          <p:stCondLst>
                                            <p:cond delay="0"/>
                                          </p:stCondLst>
                                        </p:cTn>
                                        <p:tgtEl>
                                          <p:spTgt spid="20482"/>
                                        </p:tgtEl>
                                      </p:cBhvr>
                                    </p:animEffect>
                                    <p:anim calcmode="lin" valueType="num">
                                      <p:cBhvr>
                                        <p:cTn id="8"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82"/>
                                        </p:tgtEl>
                                      </p:cBhvr>
                                      <p:to x="100000" y="60000"/>
                                    </p:animScale>
                                    <p:animScale>
                                      <p:cBhvr>
                                        <p:cTn id="14" dur="166" decel="50000">
                                          <p:stCondLst>
                                            <p:cond delay="676"/>
                                          </p:stCondLst>
                                        </p:cTn>
                                        <p:tgtEl>
                                          <p:spTgt spid="20482"/>
                                        </p:tgtEl>
                                      </p:cBhvr>
                                      <p:to x="100000" y="100000"/>
                                    </p:animScale>
                                    <p:animScale>
                                      <p:cBhvr>
                                        <p:cTn id="15" dur="26">
                                          <p:stCondLst>
                                            <p:cond delay="1312"/>
                                          </p:stCondLst>
                                        </p:cTn>
                                        <p:tgtEl>
                                          <p:spTgt spid="20482"/>
                                        </p:tgtEl>
                                      </p:cBhvr>
                                      <p:to x="100000" y="80000"/>
                                    </p:animScale>
                                    <p:animScale>
                                      <p:cBhvr>
                                        <p:cTn id="16" dur="166" decel="50000">
                                          <p:stCondLst>
                                            <p:cond delay="1338"/>
                                          </p:stCondLst>
                                        </p:cTn>
                                        <p:tgtEl>
                                          <p:spTgt spid="20482"/>
                                        </p:tgtEl>
                                      </p:cBhvr>
                                      <p:to x="100000" y="100000"/>
                                    </p:animScale>
                                    <p:animScale>
                                      <p:cBhvr>
                                        <p:cTn id="17" dur="26">
                                          <p:stCondLst>
                                            <p:cond delay="1642"/>
                                          </p:stCondLst>
                                        </p:cTn>
                                        <p:tgtEl>
                                          <p:spTgt spid="20482"/>
                                        </p:tgtEl>
                                      </p:cBhvr>
                                      <p:to x="100000" y="90000"/>
                                    </p:animScale>
                                    <p:animScale>
                                      <p:cBhvr>
                                        <p:cTn id="18" dur="166" decel="50000">
                                          <p:stCondLst>
                                            <p:cond delay="1668"/>
                                          </p:stCondLst>
                                        </p:cTn>
                                        <p:tgtEl>
                                          <p:spTgt spid="20482"/>
                                        </p:tgtEl>
                                      </p:cBhvr>
                                      <p:to x="100000" y="100000"/>
                                    </p:animScale>
                                    <p:animScale>
                                      <p:cBhvr>
                                        <p:cTn id="19" dur="26">
                                          <p:stCondLst>
                                            <p:cond delay="1808"/>
                                          </p:stCondLst>
                                        </p:cTn>
                                        <p:tgtEl>
                                          <p:spTgt spid="20482"/>
                                        </p:tgtEl>
                                      </p:cBhvr>
                                      <p:to x="100000" y="95000"/>
                                    </p:animScale>
                                    <p:animScale>
                                      <p:cBhvr>
                                        <p:cTn id="20" dur="166" decel="50000">
                                          <p:stCondLst>
                                            <p:cond delay="1834"/>
                                          </p:stCondLst>
                                        </p:cTn>
                                        <p:tgtEl>
                                          <p:spTgt spid="204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792288" y="5560750"/>
            <a:ext cx="5486400" cy="566738"/>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An Austrian went climbing on a mountain top high</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tx1"/>
                </a:solidFill>
                <a:effectLst/>
                <a:uLnTx/>
                <a:uFillTx/>
                <a:latin typeface="+mj-lt"/>
                <a:ea typeface="+mj-ea"/>
                <a:cs typeface="+mj-cs"/>
              </a:rPr>
              <a:t>And As he was climbing this</a:t>
            </a:r>
            <a:r>
              <a:rPr kumimoji="0" lang="en-US" sz="2000" b="1" i="0" u="none" strike="noStrike" kern="1200" cap="none" spc="0" normalizeH="0" noProof="0" dirty="0" smtClean="0">
                <a:ln>
                  <a:noFill/>
                </a:ln>
                <a:solidFill>
                  <a:schemeClr val="tx1"/>
                </a:solidFill>
                <a:effectLst/>
                <a:uLnTx/>
                <a:uFillTx/>
                <a:latin typeface="+mj-lt"/>
                <a:ea typeface="+mj-ea"/>
                <a:cs typeface="+mj-cs"/>
              </a:rPr>
              <a:t> is what he’d cry.</a:t>
            </a:r>
            <a:endParaRPr kumimoji="0" lang="en-US" sz="20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427903" y="-478358"/>
            <a:ext cx="8111314" cy="6999460"/>
          </a:xfrm>
          <a:prstGeom prst="rect">
            <a:avLst/>
          </a:prstGeom>
        </p:spPr>
      </p:pic>
      <p:pic>
        <p:nvPicPr>
          <p:cNvPr id="4" name="Picture 3"/>
          <p:cNvPicPr>
            <a:picLocks noChangeAspect="1"/>
          </p:cNvPicPr>
          <p:nvPr/>
        </p:nvPicPr>
        <p:blipFill>
          <a:blip r:embed="rId3"/>
          <a:stretch>
            <a:fillRect/>
          </a:stretch>
        </p:blipFill>
        <p:spPr>
          <a:xfrm>
            <a:off x="813760" y="1775256"/>
            <a:ext cx="1957056" cy="19570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61954"/>
          </a:xfrm>
        </p:spPr>
        <p:txBody>
          <a:bodyPr>
            <a:normAutofit fontScale="90000"/>
          </a:bodyPr>
          <a:lstStyle/>
          <a:p>
            <a:r>
              <a:rPr lang="en-US" dirty="0" smtClean="0"/>
              <a:t>Oh – Lee – Rah</a:t>
            </a:r>
            <a:br>
              <a:rPr lang="en-US" dirty="0" smtClean="0"/>
            </a:br>
            <a:r>
              <a:rPr lang="en-US" dirty="0" smtClean="0"/>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792288" y="5560750"/>
            <a:ext cx="5486400" cy="566738"/>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An Austrian went climbing on a mountain top high</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kumimoji="0" lang="en-US" sz="2000" b="1" i="0" u="none" strike="noStrike" kern="1200" cap="none" spc="0" normalizeH="0" baseline="0" noProof="0" dirty="0" smtClean="0">
                <a:ln>
                  <a:noFill/>
                </a:ln>
                <a:solidFill>
                  <a:schemeClr val="tx1"/>
                </a:solidFill>
                <a:effectLst/>
                <a:uLnTx/>
                <a:uFillTx/>
                <a:latin typeface="+mj-lt"/>
                <a:ea typeface="+mj-ea"/>
                <a:cs typeface="+mj-cs"/>
              </a:rPr>
              <a:t>When along came a </a:t>
            </a:r>
            <a:r>
              <a:rPr kumimoji="0" lang="en-US" sz="2000" b="1" i="0" u="none" strike="noStrike" kern="1200" cap="none" spc="0" normalizeH="0" baseline="0" noProof="0" dirty="0" smtClean="0">
                <a:ln>
                  <a:noFill/>
                </a:ln>
                <a:solidFill>
                  <a:srgbClr val="FF6600"/>
                </a:solidFill>
                <a:effectLst/>
                <a:uLnTx/>
                <a:uFillTx/>
                <a:latin typeface="+mj-lt"/>
                <a:ea typeface="+mj-ea"/>
                <a:cs typeface="+mj-cs"/>
              </a:rPr>
              <a:t>Skier</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interrupting his cry</a:t>
            </a:r>
          </a:p>
        </p:txBody>
      </p:sp>
      <p:pic>
        <p:nvPicPr>
          <p:cNvPr id="3" name="Picture 2"/>
          <p:cNvPicPr>
            <a:picLocks noChangeAspect="1"/>
          </p:cNvPicPr>
          <p:nvPr/>
        </p:nvPicPr>
        <p:blipFill>
          <a:blip r:embed="rId2"/>
          <a:stretch>
            <a:fillRect/>
          </a:stretch>
        </p:blipFill>
        <p:spPr>
          <a:xfrm>
            <a:off x="427903" y="-276993"/>
            <a:ext cx="8111314" cy="6844564"/>
          </a:xfrm>
          <a:prstGeom prst="rect">
            <a:avLst/>
          </a:prstGeom>
        </p:spPr>
      </p:pic>
      <p:pic>
        <p:nvPicPr>
          <p:cNvPr id="4" name="Picture 3"/>
          <p:cNvPicPr>
            <a:picLocks noChangeAspect="1"/>
          </p:cNvPicPr>
          <p:nvPr/>
        </p:nvPicPr>
        <p:blipFill>
          <a:blip r:embed="rId3"/>
          <a:stretch>
            <a:fillRect/>
          </a:stretch>
        </p:blipFill>
        <p:spPr>
          <a:xfrm>
            <a:off x="813760" y="1775256"/>
            <a:ext cx="1957056" cy="1957056"/>
          </a:xfrm>
          <a:prstGeom prst="rect">
            <a:avLst/>
          </a:prstGeom>
        </p:spPr>
      </p:pic>
      <p:pic>
        <p:nvPicPr>
          <p:cNvPr id="5" name="Picture 4"/>
          <p:cNvPicPr>
            <a:picLocks noChangeAspect="1"/>
          </p:cNvPicPr>
          <p:nvPr/>
        </p:nvPicPr>
        <p:blipFill>
          <a:blip r:embed="rId4"/>
          <a:stretch>
            <a:fillRect/>
          </a:stretch>
        </p:blipFill>
        <p:spPr>
          <a:xfrm>
            <a:off x="2146510" y="216854"/>
            <a:ext cx="1248612" cy="12486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952163"/>
          </a:xfrm>
        </p:spPr>
        <p:txBody>
          <a:bodyPr>
            <a:normAutofit fontScale="90000"/>
          </a:bodyPr>
          <a:lstStyle/>
          <a:p>
            <a:r>
              <a:rPr lang="en-US" dirty="0" smtClean="0"/>
              <a:t>Oh – Lee – Rah</a:t>
            </a:r>
            <a:br>
              <a:rPr lang="en-US" dirty="0" smtClean="0"/>
            </a:br>
            <a:r>
              <a:rPr lang="en-US" dirty="0" smtClean="0"/>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 (</a:t>
            </a:r>
            <a:r>
              <a:rPr lang="en-US" dirty="0" smtClean="0">
                <a:solidFill>
                  <a:srgbClr val="FF6600"/>
                </a:solidFill>
              </a:rPr>
              <a:t>Swoosh</a:t>
            </a:r>
            <a:r>
              <a:rPr lang="en-US" dirty="0" smtClean="0"/>
              <a:t>)</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a:t>
            </a:r>
            <a:r>
              <a:rPr lang="en-US" dirty="0" err="1" smtClean="0"/>
              <a:t>Rcah</a:t>
            </a:r>
            <a:r>
              <a:rPr lang="en-US" dirty="0" smtClean="0"/>
              <a:t> </a:t>
            </a:r>
            <a:r>
              <a:rPr lang="en-US" dirty="0" err="1" smtClean="0"/>
              <a:t>Kah</a:t>
            </a:r>
            <a:r>
              <a:rPr lang="en-US" dirty="0" smtClean="0"/>
              <a:t> Koo (</a:t>
            </a:r>
            <a:r>
              <a:rPr lang="en-US" sz="4667" dirty="0" smtClean="0">
                <a:solidFill>
                  <a:srgbClr val="FF6600"/>
                </a:solidFill>
              </a:rPr>
              <a:t>Swoosh</a:t>
            </a:r>
            <a:r>
              <a:rPr lang="en-US" dirty="0" smtClean="0"/>
              <a:t>)</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 (</a:t>
            </a:r>
            <a:r>
              <a:rPr lang="en-US" dirty="0" smtClean="0">
                <a:solidFill>
                  <a:srgbClr val="FF6600"/>
                </a:solidFill>
              </a:rPr>
              <a:t>Swoosh</a:t>
            </a:r>
            <a:r>
              <a:rPr lang="en-US" dirty="0" smtClean="0"/>
              <a:t>)</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792288" y="5560750"/>
            <a:ext cx="5486400" cy="566738"/>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900" b="1" i="0" u="none" strike="noStrike" kern="1200" cap="none" spc="0" normalizeH="0" baseline="0" noProof="0" dirty="0" smtClean="0">
                <a:ln>
                  <a:noFill/>
                </a:ln>
                <a:solidFill>
                  <a:schemeClr val="tx1"/>
                </a:solidFill>
                <a:effectLst/>
                <a:uLnTx/>
                <a:uFillTx/>
                <a:latin typeface="+mj-lt"/>
                <a:ea typeface="+mj-ea"/>
                <a:cs typeface="+mj-cs"/>
              </a:rPr>
              <a:t>An Austrian went climbing on a mountain top high</a:t>
            </a:r>
            <a:br>
              <a:rPr kumimoji="0" lang="en-US" sz="1900" b="1" i="0" u="none" strike="noStrike" kern="1200" cap="none" spc="0" normalizeH="0" baseline="0" noProof="0" dirty="0" smtClean="0">
                <a:ln>
                  <a:noFill/>
                </a:ln>
                <a:solidFill>
                  <a:schemeClr val="tx1"/>
                </a:solidFill>
                <a:effectLst/>
                <a:uLnTx/>
                <a:uFillTx/>
                <a:latin typeface="+mj-lt"/>
                <a:ea typeface="+mj-ea"/>
                <a:cs typeface="+mj-cs"/>
              </a:rPr>
            </a:br>
            <a:r>
              <a:rPr kumimoji="0" lang="en-US" sz="1900" b="1" i="0" u="none" strike="noStrike" kern="1200" cap="none" spc="0" normalizeH="0" baseline="0" noProof="0" dirty="0" smtClean="0">
                <a:ln>
                  <a:noFill/>
                </a:ln>
                <a:solidFill>
                  <a:schemeClr val="tx1"/>
                </a:solidFill>
                <a:effectLst/>
                <a:uLnTx/>
                <a:uFillTx/>
                <a:latin typeface="+mj-lt"/>
                <a:ea typeface="+mj-ea"/>
                <a:cs typeface="+mj-cs"/>
              </a:rPr>
              <a:t>When along came a </a:t>
            </a:r>
            <a:r>
              <a:rPr kumimoji="0" lang="en-US" sz="1900" b="1" i="0" u="none" strike="noStrike" kern="1200" cap="none" spc="0" normalizeH="0" baseline="0" noProof="0" dirty="0" smtClean="0">
                <a:ln>
                  <a:noFill/>
                </a:ln>
                <a:solidFill>
                  <a:srgbClr val="FF6600"/>
                </a:solidFill>
                <a:effectLst/>
                <a:uLnTx/>
                <a:uFillTx/>
                <a:latin typeface="+mj-lt"/>
                <a:ea typeface="+mj-ea"/>
                <a:cs typeface="+mj-cs"/>
              </a:rPr>
              <a:t>Grizzly Bear </a:t>
            </a:r>
            <a:r>
              <a:rPr kumimoji="0" lang="en-US" sz="1900" b="1" i="0" u="none" strike="noStrike" kern="1200" cap="none" spc="0" normalizeH="0" baseline="0" noProof="0" dirty="0" smtClean="0">
                <a:ln>
                  <a:noFill/>
                </a:ln>
                <a:solidFill>
                  <a:schemeClr val="tx1"/>
                </a:solidFill>
                <a:effectLst/>
                <a:uLnTx/>
                <a:uFillTx/>
                <a:latin typeface="+mj-lt"/>
                <a:ea typeface="+mj-ea"/>
                <a:cs typeface="+mj-cs"/>
              </a:rPr>
              <a:t>interrupting his cry</a:t>
            </a:r>
          </a:p>
        </p:txBody>
      </p:sp>
      <p:pic>
        <p:nvPicPr>
          <p:cNvPr id="3" name="Picture 2"/>
          <p:cNvPicPr>
            <a:picLocks noChangeAspect="1"/>
          </p:cNvPicPr>
          <p:nvPr/>
        </p:nvPicPr>
        <p:blipFill>
          <a:blip r:embed="rId2"/>
          <a:stretch>
            <a:fillRect/>
          </a:stretch>
        </p:blipFill>
        <p:spPr>
          <a:xfrm>
            <a:off x="427903" y="-478358"/>
            <a:ext cx="8111314" cy="6605846"/>
          </a:xfrm>
          <a:prstGeom prst="rect">
            <a:avLst/>
          </a:prstGeom>
        </p:spPr>
      </p:pic>
      <p:pic>
        <p:nvPicPr>
          <p:cNvPr id="4" name="Picture 3"/>
          <p:cNvPicPr>
            <a:picLocks noChangeAspect="1"/>
          </p:cNvPicPr>
          <p:nvPr/>
        </p:nvPicPr>
        <p:blipFill>
          <a:blip r:embed="rId3"/>
          <a:stretch>
            <a:fillRect/>
          </a:stretch>
        </p:blipFill>
        <p:spPr>
          <a:xfrm>
            <a:off x="813760" y="1775256"/>
            <a:ext cx="1957056" cy="1957056"/>
          </a:xfrm>
          <a:prstGeom prst="rect">
            <a:avLst/>
          </a:prstGeom>
        </p:spPr>
      </p:pic>
      <p:pic>
        <p:nvPicPr>
          <p:cNvPr id="5" name="Picture 4"/>
          <p:cNvPicPr>
            <a:picLocks noChangeAspect="1"/>
          </p:cNvPicPr>
          <p:nvPr/>
        </p:nvPicPr>
        <p:blipFill>
          <a:blip r:embed="rId4"/>
          <a:stretch>
            <a:fillRect/>
          </a:stretch>
        </p:blipFill>
        <p:spPr>
          <a:xfrm>
            <a:off x="2146510" y="216854"/>
            <a:ext cx="1248612" cy="1248612"/>
          </a:xfrm>
          <a:prstGeom prst="rect">
            <a:avLst/>
          </a:prstGeom>
        </p:spPr>
      </p:pic>
      <p:pic>
        <p:nvPicPr>
          <p:cNvPr id="6" name="Picture 5"/>
          <p:cNvPicPr>
            <a:picLocks noChangeAspect="1"/>
          </p:cNvPicPr>
          <p:nvPr/>
        </p:nvPicPr>
        <p:blipFill>
          <a:blip r:embed="rId5"/>
          <a:stretch>
            <a:fillRect/>
          </a:stretch>
        </p:blipFill>
        <p:spPr>
          <a:xfrm>
            <a:off x="6635749" y="2976344"/>
            <a:ext cx="1511935" cy="1511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53527"/>
          </a:xfrm>
        </p:spPr>
        <p:txBody>
          <a:bodyPr>
            <a:normAutofit/>
          </a:bodyPr>
          <a:lstStyle/>
          <a:p>
            <a:r>
              <a:rPr lang="en-US" dirty="0" smtClean="0"/>
              <a:t>Oh – Lee – Rah</a:t>
            </a:r>
            <a:br>
              <a:rPr lang="en-US" dirty="0" smtClean="0"/>
            </a:br>
            <a:r>
              <a:rPr lang="en-US" dirty="0" smtClean="0"/>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 </a:t>
            </a:r>
            <a:br>
              <a:rPr lang="en-US" dirty="0" smtClean="0"/>
            </a:br>
            <a:r>
              <a:rPr lang="en-US" dirty="0" smtClean="0"/>
              <a:t>(</a:t>
            </a:r>
            <a:r>
              <a:rPr lang="en-US" dirty="0" smtClean="0">
                <a:solidFill>
                  <a:srgbClr val="FF6600"/>
                </a:solidFill>
              </a:rPr>
              <a:t>Swoosh, </a:t>
            </a:r>
            <a:r>
              <a:rPr lang="en-US" dirty="0" err="1" smtClean="0">
                <a:solidFill>
                  <a:srgbClr val="FF6600"/>
                </a:solidFill>
              </a:rPr>
              <a:t>Grrrr</a:t>
            </a:r>
            <a:r>
              <a:rPr lang="en-US" dirty="0" smtClean="0"/>
              <a:t>)</a:t>
            </a:r>
            <a:br>
              <a:rPr lang="en-US" dirty="0" smtClean="0"/>
            </a:br>
            <a:r>
              <a:rPr lang="en-US" dirty="0" smtClean="0"/>
              <a:t>x3</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1792288" y="5560750"/>
            <a:ext cx="5486400" cy="566738"/>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j-lt"/>
                <a:ea typeface="+mj-ea"/>
                <a:cs typeface="+mj-cs"/>
              </a:rPr>
              <a:t>An Austrian went climbing on a mountain top high</a:t>
            </a:r>
            <a:br>
              <a:rPr kumimoji="0" lang="en-US" b="1" i="0" u="none" strike="noStrike" kern="1200" cap="none" spc="0" normalizeH="0" baseline="0" noProof="0" dirty="0" smtClean="0">
                <a:ln>
                  <a:noFill/>
                </a:ln>
                <a:solidFill>
                  <a:schemeClr val="tx1"/>
                </a:solidFill>
                <a:effectLst/>
                <a:uLnTx/>
                <a:uFillTx/>
                <a:latin typeface="+mj-lt"/>
                <a:ea typeface="+mj-ea"/>
                <a:cs typeface="+mj-cs"/>
              </a:rPr>
            </a:br>
            <a:r>
              <a:rPr kumimoji="0" lang="en-US" b="1" i="0" u="none" strike="noStrike" kern="1200" cap="none" spc="0" normalizeH="0" baseline="0" noProof="0" dirty="0" smtClean="0">
                <a:ln>
                  <a:noFill/>
                </a:ln>
                <a:solidFill>
                  <a:schemeClr val="tx1"/>
                </a:solidFill>
                <a:effectLst/>
                <a:uLnTx/>
                <a:uFillTx/>
                <a:latin typeface="+mj-lt"/>
                <a:ea typeface="+mj-ea"/>
                <a:cs typeface="+mj-cs"/>
              </a:rPr>
              <a:t>When along came a </a:t>
            </a:r>
            <a:r>
              <a:rPr lang="en-US" b="1" dirty="0" smtClean="0">
                <a:solidFill>
                  <a:srgbClr val="FF6600"/>
                </a:solidFill>
                <a:latin typeface="+mj-lt"/>
                <a:ea typeface="+mj-ea"/>
                <a:cs typeface="+mj-cs"/>
              </a:rPr>
              <a:t>Saint Bernard</a:t>
            </a:r>
            <a:r>
              <a:rPr kumimoji="0" lang="en-US" b="1" i="0" u="none" strike="noStrike" kern="1200" cap="none" spc="0" normalizeH="0" baseline="0" noProof="0" dirty="0" smtClean="0">
                <a:ln>
                  <a:noFill/>
                </a:ln>
                <a:solidFill>
                  <a:srgbClr val="FF6600"/>
                </a:solidFill>
                <a:effectLst/>
                <a:uLnTx/>
                <a:uFillTx/>
                <a:latin typeface="+mj-lt"/>
                <a:ea typeface="+mj-ea"/>
                <a:cs typeface="+mj-cs"/>
              </a:rPr>
              <a:t> </a:t>
            </a:r>
            <a:r>
              <a:rPr kumimoji="0" lang="en-US" b="1" i="0" u="none" strike="noStrike" kern="1200" cap="none" spc="0" normalizeH="0" baseline="0" noProof="0" dirty="0" smtClean="0">
                <a:ln>
                  <a:noFill/>
                </a:ln>
                <a:solidFill>
                  <a:schemeClr val="tx1"/>
                </a:solidFill>
                <a:effectLst/>
                <a:uLnTx/>
                <a:uFillTx/>
                <a:latin typeface="+mj-lt"/>
                <a:ea typeface="+mj-ea"/>
                <a:cs typeface="+mj-cs"/>
              </a:rPr>
              <a:t>interrupting his cry</a:t>
            </a:r>
          </a:p>
        </p:txBody>
      </p:sp>
      <p:pic>
        <p:nvPicPr>
          <p:cNvPr id="7" name="Picture 6"/>
          <p:cNvPicPr>
            <a:picLocks noChangeAspect="1"/>
          </p:cNvPicPr>
          <p:nvPr/>
        </p:nvPicPr>
        <p:blipFill>
          <a:blip r:embed="rId2"/>
          <a:stretch>
            <a:fillRect/>
          </a:stretch>
        </p:blipFill>
        <p:spPr>
          <a:xfrm>
            <a:off x="427859" y="21786"/>
            <a:ext cx="8018313" cy="4983690"/>
          </a:xfrm>
          <a:prstGeom prst="rect">
            <a:avLst/>
          </a:prstGeom>
        </p:spPr>
      </p:pic>
      <p:pic>
        <p:nvPicPr>
          <p:cNvPr id="8" name="Picture 7"/>
          <p:cNvPicPr>
            <a:picLocks noChangeAspect="1"/>
          </p:cNvPicPr>
          <p:nvPr/>
        </p:nvPicPr>
        <p:blipFill>
          <a:blip r:embed="rId3"/>
          <a:stretch>
            <a:fillRect/>
          </a:stretch>
        </p:blipFill>
        <p:spPr>
          <a:xfrm>
            <a:off x="427859" y="1514620"/>
            <a:ext cx="1957056" cy="1957056"/>
          </a:xfrm>
          <a:prstGeom prst="rect">
            <a:avLst/>
          </a:prstGeom>
        </p:spPr>
      </p:pic>
      <p:pic>
        <p:nvPicPr>
          <p:cNvPr id="9" name="Picture 8"/>
          <p:cNvPicPr>
            <a:picLocks noChangeAspect="1"/>
          </p:cNvPicPr>
          <p:nvPr/>
        </p:nvPicPr>
        <p:blipFill>
          <a:blip r:embed="rId4"/>
          <a:stretch>
            <a:fillRect/>
          </a:stretch>
        </p:blipFill>
        <p:spPr>
          <a:xfrm>
            <a:off x="2384915" y="369254"/>
            <a:ext cx="1248612" cy="1248612"/>
          </a:xfrm>
          <a:prstGeom prst="rect">
            <a:avLst/>
          </a:prstGeom>
        </p:spPr>
      </p:pic>
      <p:pic>
        <p:nvPicPr>
          <p:cNvPr id="10" name="Picture 9"/>
          <p:cNvPicPr>
            <a:picLocks noChangeAspect="1"/>
          </p:cNvPicPr>
          <p:nvPr/>
        </p:nvPicPr>
        <p:blipFill>
          <a:blip r:embed="rId5"/>
          <a:stretch>
            <a:fillRect/>
          </a:stretch>
        </p:blipFill>
        <p:spPr>
          <a:xfrm>
            <a:off x="6522720" y="3144234"/>
            <a:ext cx="1511935" cy="1511935"/>
          </a:xfrm>
          <a:prstGeom prst="rect">
            <a:avLst/>
          </a:prstGeom>
        </p:spPr>
      </p:pic>
      <p:pic>
        <p:nvPicPr>
          <p:cNvPr id="11" name="Picture 10"/>
          <p:cNvPicPr>
            <a:picLocks noChangeAspect="1"/>
          </p:cNvPicPr>
          <p:nvPr/>
        </p:nvPicPr>
        <p:blipFill>
          <a:blip r:embed="rId6"/>
          <a:stretch>
            <a:fillRect/>
          </a:stretch>
        </p:blipFill>
        <p:spPr>
          <a:xfrm>
            <a:off x="1900254" y="3334823"/>
            <a:ext cx="1321346" cy="1321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77443"/>
          </a:xfrm>
        </p:spPr>
        <p:txBody>
          <a:bodyPr>
            <a:normAutofit/>
          </a:bodyPr>
          <a:lstStyle/>
          <a:p>
            <a:r>
              <a:rPr lang="en-US" dirty="0" smtClean="0"/>
              <a:t>Oh – Lee – Rah</a:t>
            </a:r>
            <a:br>
              <a:rPr lang="en-US" dirty="0" smtClean="0"/>
            </a:br>
            <a:r>
              <a:rPr lang="en-US" dirty="0" smtClean="0"/>
              <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 Lee Rah </a:t>
            </a:r>
            <a:r>
              <a:rPr lang="en-US" dirty="0" err="1" smtClean="0"/>
              <a:t>Kah</a:t>
            </a:r>
            <a:r>
              <a:rPr lang="en-US" dirty="0" smtClean="0"/>
              <a:t> Koo</a:t>
            </a:r>
            <a:br>
              <a:rPr lang="en-US" dirty="0" smtClean="0"/>
            </a:br>
            <a:r>
              <a:rPr lang="en-US" dirty="0" smtClean="0"/>
              <a:t> (</a:t>
            </a:r>
            <a:r>
              <a:rPr lang="en-US" dirty="0" smtClean="0">
                <a:solidFill>
                  <a:srgbClr val="FF6600"/>
                </a:solidFill>
              </a:rPr>
              <a:t>Swoosh, </a:t>
            </a:r>
            <a:r>
              <a:rPr lang="en-US" dirty="0" err="1" smtClean="0">
                <a:solidFill>
                  <a:srgbClr val="FF6600"/>
                </a:solidFill>
              </a:rPr>
              <a:t>Grrrr</a:t>
            </a:r>
            <a:r>
              <a:rPr lang="en-US" dirty="0" smtClean="0">
                <a:solidFill>
                  <a:srgbClr val="FF6600"/>
                </a:solidFill>
              </a:rPr>
              <a:t>, Woof</a:t>
            </a:r>
            <a:r>
              <a:rPr lang="en-US" dirty="0" smtClean="0"/>
              <a:t>)</a:t>
            </a:r>
            <a:br>
              <a:rPr lang="en-US" dirty="0" smtClean="0"/>
            </a:br>
            <a:r>
              <a:rPr lang="en-US" dirty="0" smtClean="0"/>
              <a:t>x3</a:t>
            </a:r>
            <a:br>
              <a:rPr lang="en-US" dirty="0" smtClean="0"/>
            </a:br>
            <a:r>
              <a:rPr lang="en-US" dirty="0" smtClean="0"/>
              <a:t>Oh Lee Rah </a:t>
            </a:r>
            <a:r>
              <a:rPr lang="en-US" dirty="0" err="1" smtClean="0"/>
              <a:t>Kah</a:t>
            </a:r>
            <a:r>
              <a:rPr lang="en-US" dirty="0" smtClean="0"/>
              <a:t> </a:t>
            </a:r>
            <a:r>
              <a:rPr lang="en-US" dirty="0" err="1" smtClean="0"/>
              <a:t>Kee</a:t>
            </a:r>
            <a:r>
              <a:rPr lang="en-US" dirty="0" smtClean="0"/>
              <a:t> Ah</a:t>
            </a:r>
            <a:br>
              <a:rPr lang="en-US" dirty="0" smtClean="0"/>
            </a:br>
            <a:r>
              <a:rPr lang="en-US" dirty="0" smtClean="0"/>
              <a:t>Oh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TotalTime>
  <Words>410</Words>
  <Application>Microsoft Macintosh PowerPoint</Application>
  <PresentationFormat>On-screen Show (4:3)</PresentationFormat>
  <Paragraphs>14</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An Austrian Went Climbing</vt:lpstr>
      <vt:lpstr>Slide 2</vt:lpstr>
      <vt:lpstr>Oh – Lee – Rah  Oh Lee Rah Kah Kee Ah Oh Lee Rah Kah Koo  Oh Lee Rah Kah Kee Ah Oh Lee Rah Kah Koo  Oh Lee Rah Kah Kee Ah Oh Lee Rah Kah Koo  Oh Lee Rah Kah Kee Ah Oh</vt:lpstr>
      <vt:lpstr>Slide 4</vt:lpstr>
      <vt:lpstr>Oh – Lee – Rah  Oh Lee Rah Kah Kee Ah Oh Lee Rah Kah Koo (Swoosh) Oh Lee Rah Kah Kee Ah Oh Lee Rcah Kah Koo (Swoosh) Oh Lee Rah Kah Kee Ah Oh Lee Rah Kah Koo (Swoosh) Oh Lee Rah Kah Kee Ah Oh</vt:lpstr>
      <vt:lpstr>Slide 6</vt:lpstr>
      <vt:lpstr>Oh – Lee – Rah  Oh Lee Rah Kah Kee Ah Oh Lee Rah Kah Koo  (Swoosh, Grrrr) x3 Oh Lee Rah Kah Kee Ah Oh</vt:lpstr>
      <vt:lpstr>Slide 8</vt:lpstr>
      <vt:lpstr>Oh – Lee – Rah  Oh Lee Rah Kah Kee Ah Oh Lee Rah Kah Koo  (Swoosh, Grrrr, Woof) x3 Oh Lee Rah Kah Kee Ah Oh</vt:lpstr>
      <vt:lpstr>Slide 10</vt:lpstr>
      <vt:lpstr>Oh – Lee – Rah  Oh Lee Rah Kah Kee Ah Oh Lee Rah Kah Koo  (Swoosh, Grrrr, Woof, Mooooo) x3 Oh Lee Rah Kah Kee Ah Oh</vt:lpstr>
      <vt:lpstr>Slide 12</vt:lpstr>
      <vt:lpstr>Oh – Lee – Rah  Oh Lee Rah Kah Kee Ah Oh Lee Rah Kah Koo  (Swoosh, Grrrr, Woof, Mooooo, Youuuu Whooo) x3 Oh Lee Rah Kah Kee Ah Oh</vt:lpstr>
      <vt:lpstr>Slide 14</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Austrian Went Climbing</dc:title>
  <dc:creator>Howard County Administrator</dc:creator>
  <cp:lastModifiedBy>Howard County Administrator</cp:lastModifiedBy>
  <cp:revision>1</cp:revision>
  <dcterms:created xsi:type="dcterms:W3CDTF">2013-08-27T00:11:31Z</dcterms:created>
  <dcterms:modified xsi:type="dcterms:W3CDTF">2013-08-27T11:06:14Z</dcterms:modified>
</cp:coreProperties>
</file>